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2.jpg" ContentType="image/jpe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0" r:id="rId4"/>
    <p:sldId id="261" r:id="rId5"/>
    <p:sldId id="259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Gill Sans" panose="020B0604020202020204" charset="0"/>
      <p:regular r:id="rId13"/>
      <p:bold r:id="rId14"/>
    </p:embeddedFont>
    <p:embeddedFont>
      <p:font typeface="Lato" panose="020B0604020202020204" charset="0"/>
      <p:regular r:id="rId15"/>
      <p:bold r:id="rId16"/>
      <p:italic r:id="rId17"/>
      <p:boldItalic r:id="rId18"/>
    </p:embeddedFont>
    <p:embeddedFont>
      <p:font typeface="Quattrocento Sans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iBdk96LoqaMg3zccjqpGo6NXCn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9" autoAdjust="0"/>
    <p:restoredTop sz="90557" autoAdjust="0"/>
  </p:normalViewPr>
  <p:slideViewPr>
    <p:cSldViewPr snapToGrid="0">
      <p:cViewPr varScale="1">
        <p:scale>
          <a:sx n="100" d="100"/>
          <a:sy n="100" d="100"/>
        </p:scale>
        <p:origin x="121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customschemas.google.com/relationships/presentationmetadata" Target="meta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ki Kurnia" userId="e1c5f582-81af-4b78-849e-e4a31f24f709" providerId="ADAL" clId="{97D321D3-6D08-4C6D-9B3B-B86980D68F21}"/>
    <pc:docChg chg="modSld">
      <pc:chgData name="Riki Kurnia" userId="e1c5f582-81af-4b78-849e-e4a31f24f709" providerId="ADAL" clId="{97D321D3-6D08-4C6D-9B3B-B86980D68F21}" dt="2024-01-18T07:53:51.587" v="122" actId="20577"/>
      <pc:docMkLst>
        <pc:docMk/>
      </pc:docMkLst>
      <pc:sldChg chg="modSp mod">
        <pc:chgData name="Riki Kurnia" userId="e1c5f582-81af-4b78-849e-e4a31f24f709" providerId="ADAL" clId="{97D321D3-6D08-4C6D-9B3B-B86980D68F21}" dt="2024-01-18T07:53:51.587" v="122" actId="20577"/>
        <pc:sldMkLst>
          <pc:docMk/>
          <pc:sldMk cId="0" sldId="257"/>
        </pc:sldMkLst>
        <pc:spChg chg="mod">
          <ac:chgData name="Riki Kurnia" userId="e1c5f582-81af-4b78-849e-e4a31f24f709" providerId="ADAL" clId="{97D321D3-6D08-4C6D-9B3B-B86980D68F21}" dt="2024-01-18T06:24:39.913" v="28" actId="20577"/>
          <ac:spMkLst>
            <pc:docMk/>
            <pc:sldMk cId="0" sldId="257"/>
            <ac:spMk id="2" creationId="{6C242E87-35F8-C62E-15D2-8167B8C4929B}"/>
          </ac:spMkLst>
        </pc:spChg>
        <pc:spChg chg="mod">
          <ac:chgData name="Riki Kurnia" userId="e1c5f582-81af-4b78-849e-e4a31f24f709" providerId="ADAL" clId="{97D321D3-6D08-4C6D-9B3B-B86980D68F21}" dt="2024-01-18T07:53:51.587" v="122" actId="20577"/>
          <ac:spMkLst>
            <pc:docMk/>
            <pc:sldMk cId="0" sldId="257"/>
            <ac:spMk id="10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18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309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07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25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731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2639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63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2605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5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" name="Google Shape;20;p5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8" name="Google Shape;88;p14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5" name="Google Shape;95;p15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" name="Google Shape;38;p8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6" name="Google Shape;56;p10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2" name="Google Shape;62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0" name="Google Shape;70;p12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3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3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725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13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p13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Google Shape;7;p4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62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4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4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/>
          <p:nvPr/>
        </p:nvSpPr>
        <p:spPr>
          <a:xfrm>
            <a:off x="0" y="844622"/>
            <a:ext cx="12192000" cy="1382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Quattrocento Sans"/>
              <a:buNone/>
            </a:pPr>
            <a:r>
              <a:rPr lang="id-ID" sz="4800" b="0" i="0" u="none" strike="noStrike" cap="none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MUHAMMAD AFIF SHOLAHUDIN ALFAJRI</a:t>
            </a:r>
            <a:endParaRPr dirty="0"/>
          </a:p>
        </p:txBody>
      </p:sp>
      <p:sp>
        <p:nvSpPr>
          <p:cNvPr id="101" name="Google Shape;101;p1"/>
          <p:cNvSpPr txBox="1"/>
          <p:nvPr/>
        </p:nvSpPr>
        <p:spPr>
          <a:xfrm>
            <a:off x="1819274" y="2502394"/>
            <a:ext cx="8553451" cy="79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Quattrocento Sans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Tugas Sesi 2 – HTML &amp; CSS</a:t>
            </a:r>
            <a:endParaRPr sz="32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3024188" y="3467877"/>
            <a:ext cx="5915025" cy="2722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Belajar Membangun Website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Untuk Memulai Karir Sebagai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Quattrocento Sans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Software Developer</a:t>
            </a:r>
            <a:endParaRPr/>
          </a:p>
        </p:txBody>
      </p:sp>
      <p:pic>
        <p:nvPicPr>
          <p:cNvPr id="103" name="Google Shape;103;p1" descr="Internet with solid fill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488" y="2502394"/>
            <a:ext cx="1853212" cy="1853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-133350" y="256918"/>
            <a:ext cx="123253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SCREENSHOT CONTACT US &amp; FOOTER</a:t>
            </a:r>
            <a:endParaRPr dirty="0"/>
          </a:p>
        </p:txBody>
      </p:sp>
      <p:sp>
        <p:nvSpPr>
          <p:cNvPr id="4" name="Google Shape;109;p2">
            <a:extLst>
              <a:ext uri="{FF2B5EF4-FFF2-40B4-BE49-F238E27FC236}">
                <a16:creationId xmlns:a16="http://schemas.microsoft.com/office/drawing/2014/main" id="{3F385790-5E62-498A-E10D-9590466EA5D0}"/>
              </a:ext>
            </a:extLst>
          </p:cNvPr>
          <p:cNvSpPr txBox="1"/>
          <p:nvPr/>
        </p:nvSpPr>
        <p:spPr>
          <a:xfrm>
            <a:off x="6598115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TAMPILAN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09;p2">
            <a:extLst>
              <a:ext uri="{FF2B5EF4-FFF2-40B4-BE49-F238E27FC236}">
                <a16:creationId xmlns:a16="http://schemas.microsoft.com/office/drawing/2014/main" id="{21256C05-318F-25F3-E84C-39D61800AD47}"/>
              </a:ext>
            </a:extLst>
          </p:cNvPr>
          <p:cNvSpPr txBox="1"/>
          <p:nvPr/>
        </p:nvSpPr>
        <p:spPr>
          <a:xfrm>
            <a:off x="569008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KODE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3CF32-EE47-420E-3FF5-6FF649FDB817}"/>
              </a:ext>
            </a:extLst>
          </p:cNvPr>
          <p:cNvSpPr/>
          <p:nvPr/>
        </p:nvSpPr>
        <p:spPr>
          <a:xfrm>
            <a:off x="1779373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KODE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C7DE5-8999-253A-78B5-F6C4C5BFA1E0}"/>
              </a:ext>
            </a:extLst>
          </p:cNvPr>
          <p:cNvSpPr/>
          <p:nvPr/>
        </p:nvSpPr>
        <p:spPr>
          <a:xfrm>
            <a:off x="7821827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TAMPILAN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DFD8F-3953-427A-8245-65A6C5201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78" y="1524000"/>
            <a:ext cx="6044746" cy="31666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0CBC7E-92D8-486D-B708-D391EB21A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065" y="1215937"/>
            <a:ext cx="5227029" cy="30538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9F59E-5A5C-45B1-80DF-681E7BA81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3065" y="4269741"/>
            <a:ext cx="5227029" cy="65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7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-133350" y="392842"/>
            <a:ext cx="123253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PANDUAN PENGERJAAN TUGAS</a:t>
            </a:r>
            <a:endParaRPr dirty="0"/>
          </a:p>
        </p:txBody>
      </p:sp>
      <p:sp>
        <p:nvSpPr>
          <p:cNvPr id="109" name="Google Shape;109;p2"/>
          <p:cNvSpPr txBox="1"/>
          <p:nvPr/>
        </p:nvSpPr>
        <p:spPr>
          <a:xfrm>
            <a:off x="447073" y="1242705"/>
            <a:ext cx="11410310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Isi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nama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lengkap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sesuai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 KTP pada </a:t>
            </a:r>
            <a:r>
              <a:rPr lang="en-US" sz="1800" b="0" i="0" u="none" strike="noStrike" cap="none">
                <a:solidFill>
                  <a:schemeClr val="dk1"/>
                </a:solidFill>
                <a:latin typeface="Lato" panose="020F0502020204030203" pitchFamily="34" charset="0"/>
                <a:ea typeface="Gill Sans"/>
                <a:cs typeface="Gill Sans"/>
                <a:sym typeface="Gill Sans"/>
              </a:rPr>
              <a:t>Slide 1.</a:t>
            </a:r>
            <a:endParaRPr lang="en-US" sz="1800" b="0" i="0" u="none" strike="noStrike" cap="none" dirty="0">
              <a:solidFill>
                <a:schemeClr val="dk1"/>
              </a:solidFill>
              <a:latin typeface="Lato" panose="020F0502020204030203" pitchFamily="34" charset="0"/>
              <a:ea typeface="Gill Sans"/>
              <a:cs typeface="Gill Sans"/>
              <a:sym typeface="Gill Sans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kern="0" dirty="0" err="1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Ketik</a:t>
            </a:r>
            <a:r>
              <a:rPr lang="en-US" sz="1800" kern="0" dirty="0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kern="0" dirty="0" err="1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kode</a:t>
            </a:r>
            <a:r>
              <a:rPr lang="en-US" sz="1800" kern="0" dirty="0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pada index.html untuk </a:t>
            </a:r>
            <a:r>
              <a:rPr lang="en-US" sz="1800" kern="0" dirty="0" err="1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setiap</a:t>
            </a:r>
            <a:r>
              <a:rPr lang="en-US" sz="1800" kern="0" dirty="0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section</a:t>
            </a:r>
            <a:r>
              <a:rPr lang="en-US" sz="1800" dirty="0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: header, menu </a:t>
            </a:r>
            <a:r>
              <a:rPr lang="en-US" sz="1800" dirty="0" err="1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andalan</a:t>
            </a:r>
            <a:r>
              <a:rPr lang="en-US" sz="1800" dirty="0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, about us, our team, </a:t>
            </a:r>
            <a:r>
              <a:rPr lang="en-US" sz="1800" dirty="0" err="1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testimoni</a:t>
            </a:r>
            <a:r>
              <a:rPr lang="en-US" sz="1800" dirty="0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, contact us, dan footer, </a:t>
            </a:r>
            <a:r>
              <a:rPr lang="en-US" sz="1800" kern="0" dirty="0" err="1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kemudian</a:t>
            </a:r>
            <a:r>
              <a:rPr lang="en-US" sz="1800" kern="0" dirty="0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s</a:t>
            </a:r>
            <a:r>
              <a:rPr lang="id-ID" sz="1800" kern="0" dirty="0" err="1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creenshot</a:t>
            </a:r>
            <a:r>
              <a:rPr lang="id-ID" sz="1800" kern="0" dirty="0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kode yang</a:t>
            </a:r>
            <a:r>
              <a:rPr lang="en-US" sz="1800" kern="0" dirty="0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800" kern="0" dirty="0" err="1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telah</a:t>
            </a:r>
            <a:r>
              <a:rPr lang="id-ID" sz="1800" kern="0" dirty="0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 dibuat</a:t>
            </a:r>
            <a:r>
              <a:rPr lang="en-US" sz="1800" kern="0" dirty="0">
                <a:effectLst/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US" sz="1800" dirty="0">
              <a:latin typeface="Lato" panose="020F0502020204030203" pitchFamily="3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Screenshot </a:t>
            </a:r>
            <a:r>
              <a:rPr lang="en-US" sz="1800" dirty="0" err="1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tampilan</a:t>
            </a:r>
            <a:r>
              <a:rPr lang="en-US" sz="1800" dirty="0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jadi</a:t>
            </a:r>
            <a:r>
              <a:rPr lang="en-US" sz="1800" dirty="0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 (</a:t>
            </a:r>
            <a:r>
              <a:rPr lang="en-US" sz="1800" dirty="0" err="1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tampilan</a:t>
            </a:r>
            <a:r>
              <a:rPr lang="en-US" sz="1800" dirty="0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 website) </a:t>
            </a:r>
            <a:r>
              <a:rPr lang="en-US" sz="1800" dirty="0" err="1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dari</a:t>
            </a:r>
            <a:r>
              <a:rPr lang="en-US" sz="1800" dirty="0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semua</a:t>
            </a:r>
            <a:r>
              <a:rPr lang="en-US" sz="1800" dirty="0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 section </a:t>
            </a:r>
            <a:r>
              <a:rPr lang="en-US" sz="1800" dirty="0" err="1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meliputi</a:t>
            </a:r>
            <a:r>
              <a:rPr lang="en-US" sz="1800" dirty="0">
                <a:solidFill>
                  <a:schemeClr val="dk1"/>
                </a:solidFill>
                <a:latin typeface="Lato" panose="020F0502020204030203" pitchFamily="34" charset="0"/>
                <a:ea typeface="Roboto" panose="02000000000000000000" pitchFamily="2" charset="0"/>
                <a:cs typeface="Gill Sans"/>
                <a:sym typeface="Gill Sans"/>
              </a:rPr>
              <a:t>: </a:t>
            </a:r>
            <a:r>
              <a:rPr lang="en-US" sz="1800" dirty="0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header, menu </a:t>
            </a:r>
            <a:r>
              <a:rPr lang="en-US" sz="1800" dirty="0" err="1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andalan</a:t>
            </a:r>
            <a:r>
              <a:rPr lang="en-US" sz="1800" dirty="0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, about us, our team, </a:t>
            </a:r>
            <a:r>
              <a:rPr lang="en-US" sz="1800" dirty="0" err="1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testimoni</a:t>
            </a:r>
            <a:r>
              <a:rPr lang="en-US" sz="1800" dirty="0">
                <a:latin typeface="Lato" panose="020F0502020204030203" pitchFamily="34" charset="0"/>
                <a:ea typeface="Roboto" panose="02000000000000000000" pitchFamily="2" charset="0"/>
                <a:cs typeface="Roboto" panose="02000000000000000000" pitchFamily="2" charset="0"/>
              </a:rPr>
              <a:t>, contact us, dan footer.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sz="1800" dirty="0">
              <a:solidFill>
                <a:schemeClr val="dk1"/>
              </a:solidFill>
              <a:latin typeface="Lato" panose="020F0502020204030203" pitchFamily="34" charset="0"/>
              <a:ea typeface="Gill Sans"/>
              <a:cs typeface="Gill Sans"/>
              <a:sym typeface="Gill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242E87-35F8-C62E-15D2-8167B8C4929B}"/>
              </a:ext>
            </a:extLst>
          </p:cNvPr>
          <p:cNvSpPr txBox="1"/>
          <p:nvPr/>
        </p:nvSpPr>
        <p:spPr>
          <a:xfrm>
            <a:off x="447073" y="4553466"/>
            <a:ext cx="11501911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 err="1">
                <a:latin typeface="Lato" panose="020F0502020204030203" pitchFamily="34" charset="0"/>
              </a:rPr>
              <a:t>Tugas</a:t>
            </a:r>
            <a:r>
              <a:rPr lang="en-US" sz="2100" dirty="0">
                <a:latin typeface="Lato" panose="020F0502020204030203" pitchFamily="34" charset="0"/>
              </a:rPr>
              <a:t> ini di export / </a:t>
            </a:r>
            <a:r>
              <a:rPr lang="en-US" sz="2100" dirty="0" err="1">
                <a:latin typeface="Lato" panose="020F0502020204030203" pitchFamily="34" charset="0"/>
              </a:rPr>
              <a:t>disimpan</a:t>
            </a:r>
            <a:r>
              <a:rPr lang="en-US" sz="2100" dirty="0">
                <a:latin typeface="Lato" panose="020F0502020204030203" pitchFamily="34" charset="0"/>
              </a:rPr>
              <a:t> </a:t>
            </a:r>
            <a:r>
              <a:rPr lang="en-US" sz="2100" dirty="0" err="1">
                <a:latin typeface="Lato" panose="020F0502020204030203" pitchFamily="34" charset="0"/>
              </a:rPr>
              <a:t>dalam</a:t>
            </a:r>
            <a:r>
              <a:rPr lang="en-US" sz="2100" dirty="0">
                <a:latin typeface="Lato" panose="020F0502020204030203" pitchFamily="34" charset="0"/>
              </a:rPr>
              <a:t> format PDF </a:t>
            </a:r>
            <a:r>
              <a:rPr lang="en-US" sz="2100" dirty="0" err="1">
                <a:latin typeface="Lato" panose="020F0502020204030203" pitchFamily="34" charset="0"/>
              </a:rPr>
              <a:t>bagi</a:t>
            </a:r>
            <a:r>
              <a:rPr lang="en-US" sz="2100" dirty="0">
                <a:latin typeface="Lato" panose="020F0502020204030203" pitchFamily="34" charset="0"/>
              </a:rPr>
              <a:t> pengguna laptop. </a:t>
            </a:r>
          </a:p>
          <a:p>
            <a:pPr algn="ctr"/>
            <a:r>
              <a:rPr lang="en-US" sz="2100" dirty="0">
                <a:latin typeface="Lato" panose="020F0502020204030203" pitchFamily="34" charset="0"/>
              </a:rPr>
              <a:t>Untuk pengguna android, </a:t>
            </a:r>
            <a:r>
              <a:rPr lang="en-US" sz="2100" dirty="0" err="1">
                <a:latin typeface="Lato" panose="020F0502020204030203" pitchFamily="34" charset="0"/>
              </a:rPr>
              <a:t>jika</a:t>
            </a:r>
            <a:r>
              <a:rPr lang="en-US" sz="2100" dirty="0">
                <a:latin typeface="Lato" panose="020F0502020204030203" pitchFamily="34" charset="0"/>
              </a:rPr>
              <a:t> </a:t>
            </a:r>
            <a:r>
              <a:rPr lang="en-US" sz="2100" dirty="0" err="1">
                <a:latin typeface="Lato" panose="020F0502020204030203" pitchFamily="34" charset="0"/>
              </a:rPr>
              <a:t>kesulitan</a:t>
            </a:r>
            <a:r>
              <a:rPr lang="en-US" sz="2100" dirty="0">
                <a:latin typeface="Lato" panose="020F0502020204030203" pitchFamily="34" charset="0"/>
              </a:rPr>
              <a:t> untuk export PDF, </a:t>
            </a:r>
            <a:r>
              <a:rPr lang="en-US" sz="2100" dirty="0" err="1">
                <a:latin typeface="Lato" panose="020F0502020204030203" pitchFamily="34" charset="0"/>
              </a:rPr>
              <a:t>bisa</a:t>
            </a:r>
            <a:r>
              <a:rPr lang="en-US" sz="2100" dirty="0">
                <a:latin typeface="Lato" panose="020F0502020204030203" pitchFamily="34" charset="0"/>
              </a:rPr>
              <a:t> </a:t>
            </a:r>
            <a:r>
              <a:rPr lang="en-US" sz="2100" dirty="0" err="1">
                <a:latin typeface="Lato" panose="020F0502020204030203" pitchFamily="34" charset="0"/>
              </a:rPr>
              <a:t>disimpan</a:t>
            </a:r>
            <a:r>
              <a:rPr lang="en-US" sz="2100" dirty="0">
                <a:latin typeface="Lato" panose="020F0502020204030203" pitchFamily="34" charset="0"/>
              </a:rPr>
              <a:t> </a:t>
            </a:r>
            <a:r>
              <a:rPr lang="en-US" sz="2100" dirty="0" err="1">
                <a:latin typeface="Lato" panose="020F0502020204030203" pitchFamily="34" charset="0"/>
              </a:rPr>
              <a:t>dalam</a:t>
            </a:r>
            <a:r>
              <a:rPr lang="en-US" sz="2100" dirty="0">
                <a:latin typeface="Lato" panose="020F0502020204030203" pitchFamily="34" charset="0"/>
              </a:rPr>
              <a:t> format PPTX. </a:t>
            </a:r>
          </a:p>
          <a:p>
            <a:pPr algn="ctr"/>
            <a:r>
              <a:rPr lang="en-US" sz="2100" dirty="0">
                <a:latin typeface="Lato" panose="020F0502020204030203" pitchFamily="34" charset="0"/>
              </a:rPr>
              <a:t>Upload </a:t>
            </a:r>
            <a:r>
              <a:rPr lang="en-US" sz="2100" dirty="0" err="1">
                <a:latin typeface="Lato" panose="020F0502020204030203" pitchFamily="34" charset="0"/>
              </a:rPr>
              <a:t>tugas</a:t>
            </a:r>
            <a:r>
              <a:rPr lang="en-US" sz="2100" dirty="0">
                <a:latin typeface="Lato" panose="020F0502020204030203" pitchFamily="34" charset="0"/>
              </a:rPr>
              <a:t> ini </a:t>
            </a:r>
            <a:r>
              <a:rPr lang="en-US" sz="2100" dirty="0" err="1">
                <a:latin typeface="Lato" panose="020F0502020204030203" pitchFamily="34" charset="0"/>
              </a:rPr>
              <a:t>melalui</a:t>
            </a:r>
            <a:r>
              <a:rPr lang="en-US" sz="2100" dirty="0">
                <a:latin typeface="Lato" panose="020F0502020204030203" pitchFamily="34" charset="0"/>
              </a:rPr>
              <a:t> </a:t>
            </a:r>
            <a:r>
              <a:rPr lang="en-US" sz="2100" dirty="0" err="1">
                <a:latin typeface="Lato" panose="020F0502020204030203" pitchFamily="34" charset="0"/>
              </a:rPr>
              <a:t>aplikasi</a:t>
            </a:r>
            <a:r>
              <a:rPr lang="en-US" sz="2100" dirty="0">
                <a:latin typeface="Lato" panose="020F0502020204030203" pitchFamily="34" charset="0"/>
              </a:rPr>
              <a:t> / website dashboard </a:t>
            </a:r>
            <a:r>
              <a:rPr lang="en-US" sz="2100" dirty="0" err="1">
                <a:latin typeface="Lato" panose="020F0502020204030203" pitchFamily="34" charset="0"/>
              </a:rPr>
              <a:t>pelatihan</a:t>
            </a:r>
            <a:r>
              <a:rPr lang="en-US" sz="2100">
                <a:latin typeface="Lato" panose="020F0502020204030203" pitchFamily="34" charset="0"/>
              </a:rPr>
              <a:t> untuk </a:t>
            </a:r>
            <a:r>
              <a:rPr lang="en-US" sz="2100" dirty="0" err="1">
                <a:latin typeface="Lato" panose="020F0502020204030203" pitchFamily="34" charset="0"/>
              </a:rPr>
              <a:t>pengumpulan</a:t>
            </a:r>
            <a:r>
              <a:rPr lang="en-US" sz="2100" dirty="0">
                <a:latin typeface="Lato" panose="020F0502020204030203" pitchFamily="34" charset="0"/>
              </a:rPr>
              <a:t> </a:t>
            </a:r>
            <a:r>
              <a:rPr lang="en-US" sz="2100" dirty="0" err="1">
                <a:latin typeface="Lato" panose="020F0502020204030203" pitchFamily="34" charset="0"/>
              </a:rPr>
              <a:t>tugas</a:t>
            </a:r>
            <a:endParaRPr lang="id-ID" sz="2100" dirty="0"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-133350" y="410707"/>
            <a:ext cx="123253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CONTOH SCREENSHOT KODE  VS CODE LAPTOP</a:t>
            </a:r>
            <a:endParaRPr dirty="0"/>
          </a:p>
        </p:txBody>
      </p:sp>
      <p:sp>
        <p:nvSpPr>
          <p:cNvPr id="8" name="Google Shape;109;p2">
            <a:extLst>
              <a:ext uri="{FF2B5EF4-FFF2-40B4-BE49-F238E27FC236}">
                <a16:creationId xmlns:a16="http://schemas.microsoft.com/office/drawing/2014/main" id="{E4CC214F-EC6D-F323-81C0-9ED36FCF895E}"/>
              </a:ext>
            </a:extLst>
          </p:cNvPr>
          <p:cNvSpPr txBox="1"/>
          <p:nvPr/>
        </p:nvSpPr>
        <p:spPr>
          <a:xfrm>
            <a:off x="6598115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CONTOH SCREENSHOT TAMPILAN HEADER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" name="Google Shape;109;p2">
            <a:extLst>
              <a:ext uri="{FF2B5EF4-FFF2-40B4-BE49-F238E27FC236}">
                <a16:creationId xmlns:a16="http://schemas.microsoft.com/office/drawing/2014/main" id="{E3E49CDC-1A09-3CB8-0AFA-B6EB168AF3C5}"/>
              </a:ext>
            </a:extLst>
          </p:cNvPr>
          <p:cNvSpPr txBox="1"/>
          <p:nvPr/>
        </p:nvSpPr>
        <p:spPr>
          <a:xfrm>
            <a:off x="569008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CONTOH SCREENSHOT KODE HEADER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110AE-5B1B-47E7-5466-072F65F31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7" y="1401779"/>
            <a:ext cx="5870957" cy="31153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34A4C2-B87E-3ED2-1019-F058CA904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535" y="1397508"/>
            <a:ext cx="5880905" cy="311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C1F5BC8-2223-18C7-C38A-5C38F0D60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177" y="1016662"/>
            <a:ext cx="3060457" cy="55844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652CCE-9E32-3C3D-5C2E-7CB1715D1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341" y="1017583"/>
            <a:ext cx="3060457" cy="5584420"/>
          </a:xfrm>
          <a:prstGeom prst="rect">
            <a:avLst/>
          </a:prstGeom>
        </p:spPr>
      </p:pic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-215728" y="256918"/>
            <a:ext cx="123253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CONTOH SCREENSHOT SPCK PENGGUNA HP</a:t>
            </a:r>
            <a:endParaRPr dirty="0"/>
          </a:p>
        </p:txBody>
      </p:sp>
      <p:sp>
        <p:nvSpPr>
          <p:cNvPr id="109" name="Google Shape;109;p2"/>
          <p:cNvSpPr txBox="1"/>
          <p:nvPr/>
        </p:nvSpPr>
        <p:spPr>
          <a:xfrm>
            <a:off x="6598115" y="5471126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CONTOH SCREENSHOT TAMPILAN HEADER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109;p2">
            <a:extLst>
              <a:ext uri="{FF2B5EF4-FFF2-40B4-BE49-F238E27FC236}">
                <a16:creationId xmlns:a16="http://schemas.microsoft.com/office/drawing/2014/main" id="{E2153079-5285-3243-FEAB-5097B3514F0B}"/>
              </a:ext>
            </a:extLst>
          </p:cNvPr>
          <p:cNvSpPr txBox="1"/>
          <p:nvPr/>
        </p:nvSpPr>
        <p:spPr>
          <a:xfrm>
            <a:off x="569008" y="5471126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CONTOH SCREENSHOT KODE HEADER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00583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-133350" y="256918"/>
            <a:ext cx="123253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SCREENSHOT HEADER</a:t>
            </a:r>
            <a:endParaRPr dirty="0"/>
          </a:p>
        </p:txBody>
      </p:sp>
      <p:sp>
        <p:nvSpPr>
          <p:cNvPr id="4" name="Google Shape;109;p2">
            <a:extLst>
              <a:ext uri="{FF2B5EF4-FFF2-40B4-BE49-F238E27FC236}">
                <a16:creationId xmlns:a16="http://schemas.microsoft.com/office/drawing/2014/main" id="{3F385790-5E62-498A-E10D-9590466EA5D0}"/>
              </a:ext>
            </a:extLst>
          </p:cNvPr>
          <p:cNvSpPr txBox="1"/>
          <p:nvPr/>
        </p:nvSpPr>
        <p:spPr>
          <a:xfrm>
            <a:off x="6598115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TAMPILAN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09;p2">
            <a:extLst>
              <a:ext uri="{FF2B5EF4-FFF2-40B4-BE49-F238E27FC236}">
                <a16:creationId xmlns:a16="http://schemas.microsoft.com/office/drawing/2014/main" id="{21256C05-318F-25F3-E84C-39D61800AD47}"/>
              </a:ext>
            </a:extLst>
          </p:cNvPr>
          <p:cNvSpPr txBox="1"/>
          <p:nvPr/>
        </p:nvSpPr>
        <p:spPr>
          <a:xfrm>
            <a:off x="569008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KODE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3CF32-EE47-420E-3FF5-6FF649FDB817}"/>
              </a:ext>
            </a:extLst>
          </p:cNvPr>
          <p:cNvSpPr/>
          <p:nvPr/>
        </p:nvSpPr>
        <p:spPr>
          <a:xfrm>
            <a:off x="1779373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KODE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C7DE5-8999-253A-78B5-F6C4C5BFA1E0}"/>
              </a:ext>
            </a:extLst>
          </p:cNvPr>
          <p:cNvSpPr/>
          <p:nvPr/>
        </p:nvSpPr>
        <p:spPr>
          <a:xfrm>
            <a:off x="7821827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TAMPILAN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6A1A1-46FA-49D5-81EE-EFAFBFCFC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15" y="2103547"/>
            <a:ext cx="5362116" cy="26453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E21A0A-0D91-4019-8AC9-574AD47AC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170" y="1123950"/>
            <a:ext cx="5280496" cy="353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49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-133350" y="256918"/>
            <a:ext cx="123253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SCREENSHOT MENU ANDALAN KAMI</a:t>
            </a:r>
            <a:endParaRPr dirty="0"/>
          </a:p>
        </p:txBody>
      </p:sp>
      <p:sp>
        <p:nvSpPr>
          <p:cNvPr id="4" name="Google Shape;109;p2">
            <a:extLst>
              <a:ext uri="{FF2B5EF4-FFF2-40B4-BE49-F238E27FC236}">
                <a16:creationId xmlns:a16="http://schemas.microsoft.com/office/drawing/2014/main" id="{3F385790-5E62-498A-E10D-9590466EA5D0}"/>
              </a:ext>
            </a:extLst>
          </p:cNvPr>
          <p:cNvSpPr txBox="1"/>
          <p:nvPr/>
        </p:nvSpPr>
        <p:spPr>
          <a:xfrm>
            <a:off x="6598115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TAMPILAN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09;p2">
            <a:extLst>
              <a:ext uri="{FF2B5EF4-FFF2-40B4-BE49-F238E27FC236}">
                <a16:creationId xmlns:a16="http://schemas.microsoft.com/office/drawing/2014/main" id="{21256C05-318F-25F3-E84C-39D61800AD47}"/>
              </a:ext>
            </a:extLst>
          </p:cNvPr>
          <p:cNvSpPr txBox="1"/>
          <p:nvPr/>
        </p:nvSpPr>
        <p:spPr>
          <a:xfrm>
            <a:off x="569008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KODE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3CF32-EE47-420E-3FF5-6FF649FDB817}"/>
              </a:ext>
            </a:extLst>
          </p:cNvPr>
          <p:cNvSpPr/>
          <p:nvPr/>
        </p:nvSpPr>
        <p:spPr>
          <a:xfrm>
            <a:off x="1779373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KODE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C7DE5-8999-253A-78B5-F6C4C5BFA1E0}"/>
              </a:ext>
            </a:extLst>
          </p:cNvPr>
          <p:cNvSpPr/>
          <p:nvPr/>
        </p:nvSpPr>
        <p:spPr>
          <a:xfrm>
            <a:off x="7821827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TAMPILAN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B0A26C-6888-447A-80DC-6F430E35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12" y="1532901"/>
            <a:ext cx="5126522" cy="30873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AB35A1-6EDF-48F7-BAA6-607BC525F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044" y="1212015"/>
            <a:ext cx="6253284" cy="34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6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-133350" y="256918"/>
            <a:ext cx="123253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SCREENSHOT ABOUT US</a:t>
            </a:r>
            <a:endParaRPr dirty="0"/>
          </a:p>
        </p:txBody>
      </p:sp>
      <p:sp>
        <p:nvSpPr>
          <p:cNvPr id="4" name="Google Shape;109;p2">
            <a:extLst>
              <a:ext uri="{FF2B5EF4-FFF2-40B4-BE49-F238E27FC236}">
                <a16:creationId xmlns:a16="http://schemas.microsoft.com/office/drawing/2014/main" id="{3F385790-5E62-498A-E10D-9590466EA5D0}"/>
              </a:ext>
            </a:extLst>
          </p:cNvPr>
          <p:cNvSpPr txBox="1"/>
          <p:nvPr/>
        </p:nvSpPr>
        <p:spPr>
          <a:xfrm>
            <a:off x="6598115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TAMPILAN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09;p2">
            <a:extLst>
              <a:ext uri="{FF2B5EF4-FFF2-40B4-BE49-F238E27FC236}">
                <a16:creationId xmlns:a16="http://schemas.microsoft.com/office/drawing/2014/main" id="{21256C05-318F-25F3-E84C-39D61800AD47}"/>
              </a:ext>
            </a:extLst>
          </p:cNvPr>
          <p:cNvSpPr txBox="1"/>
          <p:nvPr/>
        </p:nvSpPr>
        <p:spPr>
          <a:xfrm>
            <a:off x="569008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KODE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3CF32-EE47-420E-3FF5-6FF649FDB817}"/>
              </a:ext>
            </a:extLst>
          </p:cNvPr>
          <p:cNvSpPr/>
          <p:nvPr/>
        </p:nvSpPr>
        <p:spPr>
          <a:xfrm>
            <a:off x="1779373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KODE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C7DE5-8999-253A-78B5-F6C4C5BFA1E0}"/>
              </a:ext>
            </a:extLst>
          </p:cNvPr>
          <p:cNvSpPr/>
          <p:nvPr/>
        </p:nvSpPr>
        <p:spPr>
          <a:xfrm>
            <a:off x="7821827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TAMPILAN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9C85B1-095A-4DA7-91CA-A3D983417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211" y="828418"/>
            <a:ext cx="5958950" cy="37994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F8A26E-B3C1-4742-8191-89AA8F45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3350" y="2292862"/>
            <a:ext cx="6830892" cy="16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5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-133350" y="256918"/>
            <a:ext cx="123253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SCREENSHOT OUR TEAM</a:t>
            </a:r>
            <a:endParaRPr dirty="0"/>
          </a:p>
        </p:txBody>
      </p:sp>
      <p:sp>
        <p:nvSpPr>
          <p:cNvPr id="4" name="Google Shape;109;p2">
            <a:extLst>
              <a:ext uri="{FF2B5EF4-FFF2-40B4-BE49-F238E27FC236}">
                <a16:creationId xmlns:a16="http://schemas.microsoft.com/office/drawing/2014/main" id="{3F385790-5E62-498A-E10D-9590466EA5D0}"/>
              </a:ext>
            </a:extLst>
          </p:cNvPr>
          <p:cNvSpPr txBox="1"/>
          <p:nvPr/>
        </p:nvSpPr>
        <p:spPr>
          <a:xfrm>
            <a:off x="6598115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TAMPILAN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09;p2">
            <a:extLst>
              <a:ext uri="{FF2B5EF4-FFF2-40B4-BE49-F238E27FC236}">
                <a16:creationId xmlns:a16="http://schemas.microsoft.com/office/drawing/2014/main" id="{21256C05-318F-25F3-E84C-39D61800AD47}"/>
              </a:ext>
            </a:extLst>
          </p:cNvPr>
          <p:cNvSpPr txBox="1"/>
          <p:nvPr/>
        </p:nvSpPr>
        <p:spPr>
          <a:xfrm>
            <a:off x="569008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KODE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3CF32-EE47-420E-3FF5-6FF649FDB817}"/>
              </a:ext>
            </a:extLst>
          </p:cNvPr>
          <p:cNvSpPr/>
          <p:nvPr/>
        </p:nvSpPr>
        <p:spPr>
          <a:xfrm>
            <a:off x="1779373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KODE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C7DE5-8999-253A-78B5-F6C4C5BFA1E0}"/>
              </a:ext>
            </a:extLst>
          </p:cNvPr>
          <p:cNvSpPr/>
          <p:nvPr/>
        </p:nvSpPr>
        <p:spPr>
          <a:xfrm>
            <a:off x="7821827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TAMPILAN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D3EC47-FFCD-4370-AEFF-50A38E5B6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85" y="1360900"/>
            <a:ext cx="5265002" cy="290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31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 idx="4294967295"/>
          </p:nvPr>
        </p:nvSpPr>
        <p:spPr>
          <a:xfrm>
            <a:off x="-133350" y="256918"/>
            <a:ext cx="1232535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</a:pPr>
            <a:r>
              <a:rPr lang="en-US" dirty="0"/>
              <a:t>SCREENSHOT TESTIMONI</a:t>
            </a:r>
            <a:endParaRPr dirty="0"/>
          </a:p>
        </p:txBody>
      </p:sp>
      <p:sp>
        <p:nvSpPr>
          <p:cNvPr id="4" name="Google Shape;109;p2">
            <a:extLst>
              <a:ext uri="{FF2B5EF4-FFF2-40B4-BE49-F238E27FC236}">
                <a16:creationId xmlns:a16="http://schemas.microsoft.com/office/drawing/2014/main" id="{3F385790-5E62-498A-E10D-9590466EA5D0}"/>
              </a:ext>
            </a:extLst>
          </p:cNvPr>
          <p:cNvSpPr txBox="1"/>
          <p:nvPr/>
        </p:nvSpPr>
        <p:spPr>
          <a:xfrm>
            <a:off x="6598115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TAMPILAN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09;p2">
            <a:extLst>
              <a:ext uri="{FF2B5EF4-FFF2-40B4-BE49-F238E27FC236}">
                <a16:creationId xmlns:a16="http://schemas.microsoft.com/office/drawing/2014/main" id="{21256C05-318F-25F3-E84C-39D61800AD47}"/>
              </a:ext>
            </a:extLst>
          </p:cNvPr>
          <p:cNvSpPr txBox="1"/>
          <p:nvPr/>
        </p:nvSpPr>
        <p:spPr>
          <a:xfrm>
            <a:off x="569008" y="4783028"/>
            <a:ext cx="4856930" cy="3692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bg1"/>
                </a:solidFill>
                <a:latin typeface="Gill Sans"/>
                <a:ea typeface="Gill Sans"/>
                <a:cs typeface="Gill Sans"/>
                <a:sym typeface="Gill Sans"/>
              </a:rPr>
              <a:t>SCREENSHOT KODE</a:t>
            </a:r>
            <a:endParaRPr sz="1800" dirty="0">
              <a:solidFill>
                <a:schemeClr val="bg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43CF32-EE47-420E-3FF5-6FF649FDB817}"/>
              </a:ext>
            </a:extLst>
          </p:cNvPr>
          <p:cNvSpPr/>
          <p:nvPr/>
        </p:nvSpPr>
        <p:spPr>
          <a:xfrm>
            <a:off x="1779373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KODE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6C7DE5-8999-253A-78B5-F6C4C5BFA1E0}"/>
              </a:ext>
            </a:extLst>
          </p:cNvPr>
          <p:cNvSpPr/>
          <p:nvPr/>
        </p:nvSpPr>
        <p:spPr>
          <a:xfrm>
            <a:off x="7821827" y="2137719"/>
            <a:ext cx="2137719" cy="161873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ISI DENGAN SCREENSHOT TAMPILAN</a:t>
            </a:r>
            <a:endParaRPr lang="id-ID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2E96D0-712E-42AB-B023-82E3B3294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89" y="899984"/>
            <a:ext cx="5206368" cy="3811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E9752-3F67-4A87-850A-02E0A73DF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830" y="1266825"/>
            <a:ext cx="6130851" cy="3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385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259</Words>
  <Application>Microsoft Office PowerPoint</Application>
  <PresentationFormat>Widescreen</PresentationFormat>
  <Paragraphs>48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Gill Sans</vt:lpstr>
      <vt:lpstr>Arial</vt:lpstr>
      <vt:lpstr>Roboto</vt:lpstr>
      <vt:lpstr>Lato</vt:lpstr>
      <vt:lpstr>Quattrocento Sans</vt:lpstr>
      <vt:lpstr>Gallery</vt:lpstr>
      <vt:lpstr>PowerPoint Presentation</vt:lpstr>
      <vt:lpstr>PANDUAN PENGERJAAN TUGAS</vt:lpstr>
      <vt:lpstr>CONTOH SCREENSHOT KODE  VS CODE LAPTOP</vt:lpstr>
      <vt:lpstr>CONTOH SCREENSHOT SPCK PENGGUNA HP</vt:lpstr>
      <vt:lpstr>SCREENSHOT HEADER</vt:lpstr>
      <vt:lpstr>SCREENSHOT MENU ANDALAN KAMI</vt:lpstr>
      <vt:lpstr>SCREENSHOT ABOUT US</vt:lpstr>
      <vt:lpstr>SCREENSHOT OUR TEAM</vt:lpstr>
      <vt:lpstr>SCREENSHOT TESTIMONI</vt:lpstr>
      <vt:lpstr>SCREENSHOT CONTACT US &amp; 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rikikurnia</dc:creator>
  <cp:lastModifiedBy>Genesis.id</cp:lastModifiedBy>
  <cp:revision>6</cp:revision>
  <dcterms:created xsi:type="dcterms:W3CDTF">2023-02-27T22:24:36Z</dcterms:created>
  <dcterms:modified xsi:type="dcterms:W3CDTF">2024-04-02T13:13:37Z</dcterms:modified>
</cp:coreProperties>
</file>